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3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1C81E-0DFD-CEF9-7EF4-78778A71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DF756-6DA7-2F11-A6CC-C40BBBF0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7B6E3-2C83-5182-4137-76F58669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EE19-81E9-8BA6-73B6-CE916D61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EA5BB-C810-0BAD-ACE5-FED2A88E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8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30888-1059-AE81-6800-E14E40E5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9FFEA-1E71-E959-6022-2A2100A3F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03299-8CB1-0F80-AACD-90403571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E6522-B09A-409B-F7E2-ECAA3882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9F122-5E9F-D1CE-CDFF-01428ACA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5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ED86D3-63D5-EEDB-C482-AA18E63FF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D9BE66-9745-E446-CF40-51326A1C0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4CFC-A806-7126-9BAA-BA1CF8DC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F378F-D384-25ED-A412-4DB08A0D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38230-C6D6-10F8-FEFD-EC1D76D9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C67F-5F70-862E-E4D7-3A35D5E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4463E-F695-C8EC-D933-BCE076A5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0BDCE-AEE7-97B7-08DB-6D154972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F6291-D2BC-A8FF-C855-95E5EE45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DD827-EC27-1330-D76E-26A80A48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BF208-8177-4BA7-7C83-D6980B09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BF72-77D6-C988-8EFF-1DED22E6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BD10A-B17B-1E66-21EC-4AE38006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7CE74A-E919-757C-D941-7443DEC7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403D5-4CCF-BD8A-D2B9-D6791B2F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4FCEE-3210-0F5B-CCB1-43A01755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6A043-20D9-6D6B-C53C-FA516007E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B1387B-B073-D527-455F-65B93767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9AE584-B356-8DBF-CE4A-46304899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F499B5-C205-86B0-E1DE-4C115C3D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693BC-1C98-FB63-2C91-2F32D300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A013D-1E50-88C9-4A05-521470A7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EF5A74-98EC-D7C7-F14F-DCCA859C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797CBD-8A0C-0D61-EC45-32818A552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5467E1-BA95-B49D-C1F1-2A48B7B97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51F035-3973-76E6-6D97-82F2F13AB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D7CB0A-299F-93BA-CB4D-8F8D5AFB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FC8057-518A-330E-E20C-9348DA47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E7F8F7-3253-8CCF-80AF-0786B12A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7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A169A-B243-D7AD-E912-1F4DE3DB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B9E33C-F2C2-BDB8-F619-35B0BF96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E3FE42-463F-7ACF-A386-0372FA09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C4F910-61A8-9290-B1F7-3B1E74B3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723D4-8672-AE21-742B-3DCC919B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D0FA0-7E32-2BAD-7E01-307636E9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B08ED3-B733-E192-CCB8-0A64681B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381EC-4A75-B645-9EE8-32BD8CBF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64C60-7F27-6FC1-AA09-B5265C0E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7257BA-5B10-DC61-1BE8-63BEDD219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FEC8A-0A09-7C67-82F3-5F267044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4899E-9252-D85D-7DA0-FAF5F11C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798F6C-A356-D1D0-44D1-B43FE8C7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0920B-DD7B-D81E-2A54-CC779AF4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F3B84B-33EF-43EB-C770-9E7325C02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D33D67-B840-4EF3-86A9-E9385448F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CEFBA-FE50-C1FC-44D2-5C9D483E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465CE8-D8C4-32AA-6E93-96636240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AE2CF6-FBDC-7D9D-78F5-365572CC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C0C63-7BCC-72D7-5440-562F3089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DF9BD-F5EB-BD6D-EDE4-C83DEB8C1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61F4C-5CDF-AEED-DF92-460A27F8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1892-1F58-4C38-A9C1-08FF5FE9B417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F370D-7C8A-C23D-F24D-889A58919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C263C-8D19-26DA-7FD8-4DF1851CC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308F-29ED-4A3A-944D-8174FB62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8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59928-D25C-CADB-DB4C-3A53EEA69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024" y="1196788"/>
            <a:ext cx="9144000" cy="1237410"/>
          </a:xfrm>
        </p:spPr>
        <p:txBody>
          <a:bodyPr/>
          <a:lstStyle/>
          <a:p>
            <a:r>
              <a:rPr lang="ru-RU" b="1" dirty="0"/>
              <a:t>ШКОЛЬНЫЙ ЗАВТРАК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7B37A-CE3F-92F6-E24F-5BC0FFAB9135}"/>
              </a:ext>
            </a:extLst>
          </p:cNvPr>
          <p:cNvSpPr txBox="1"/>
          <p:nvPr/>
        </p:nvSpPr>
        <p:spPr>
          <a:xfrm>
            <a:off x="8807823" y="5661211"/>
            <a:ext cx="3119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МАОУ СОШ №3 И. И. </a:t>
            </a:r>
            <a:r>
              <a:rPr lang="ru-RU" sz="3200" dirty="0" err="1"/>
              <a:t>Рынкового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4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A591C-AB88-5DC5-FC2B-14839266C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89" y="-160360"/>
            <a:ext cx="7613211" cy="4827894"/>
          </a:xfrm>
        </p:spPr>
        <p:txBody>
          <a:bodyPr/>
          <a:lstStyle/>
          <a:p>
            <a:pPr algn="l"/>
            <a:r>
              <a:rPr lang="ru-RU" dirty="0"/>
              <a:t>Берется  куриная грудка и перекручивается в фарш.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6CC1E-1E30-8344-1226-C3F178FA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64" y="0"/>
            <a:ext cx="4198890" cy="74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CD8B-4C2B-F438-5EF2-8F9782E7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58134" cy="6363221"/>
          </a:xfrm>
        </p:spPr>
        <p:txBody>
          <a:bodyPr>
            <a:normAutofit/>
          </a:bodyPr>
          <a:lstStyle/>
          <a:p>
            <a:r>
              <a:rPr lang="ru-RU" sz="6000" dirty="0"/>
              <a:t>В полученный фарш мы добавляем отварной рис и перемешиваем.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D48E6-1FE9-9869-6044-C3CE81133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61" y="-232012"/>
            <a:ext cx="4118639" cy="73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7B640-C25C-44A9-7ABA-B7291F3D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669" cy="6281335"/>
          </a:xfrm>
        </p:spPr>
        <p:txBody>
          <a:bodyPr>
            <a:normAutofit/>
          </a:bodyPr>
          <a:lstStyle/>
          <a:p>
            <a:r>
              <a:rPr lang="ru-RU" sz="6000" dirty="0"/>
              <a:t>Из полученной массы формируем шарики и отправляем в духовку.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FFE3D-B54B-2EE2-863A-DE65D19C3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12435"/>
          <a:stretch/>
        </p:blipFill>
        <p:spPr>
          <a:xfrm>
            <a:off x="9326040" y="204716"/>
            <a:ext cx="2593005" cy="3859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60F877-6128-E271-AB79-843F1BC31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9135" r="5521" b="13572"/>
          <a:stretch/>
        </p:blipFill>
        <p:spPr>
          <a:xfrm>
            <a:off x="6520105" y="2599897"/>
            <a:ext cx="2805935" cy="40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46553-76F2-2B1E-9070-C30E6C2B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24"/>
            <a:ext cx="5257800" cy="6595233"/>
          </a:xfrm>
        </p:spPr>
        <p:txBody>
          <a:bodyPr>
            <a:normAutofit/>
          </a:bodyPr>
          <a:lstStyle/>
          <a:p>
            <a:r>
              <a:rPr lang="ru-RU" dirty="0"/>
              <a:t>Далее отварную морковку протираем, разбавляем молоком и соус готов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CE9310F-9736-EE23-C9A1-90741116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25" y="365125"/>
            <a:ext cx="3226109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5FDEE0-C0E7-BA56-2B55-941CE1170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2506661"/>
            <a:ext cx="3121147" cy="41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87D7-0A96-E2DB-1994-993A0C3B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6049323"/>
          </a:xfrm>
        </p:spPr>
        <p:txBody>
          <a:bodyPr>
            <a:normAutofit/>
          </a:bodyPr>
          <a:lstStyle/>
          <a:p>
            <a:r>
              <a:rPr lang="ru-RU" sz="6000" dirty="0"/>
              <a:t>Следом отвариваем картошку и делаем из неё картофельное пюре.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2861E65-2533-1B69-5DC3-438DB63E7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b="21197"/>
          <a:stretch/>
        </p:blipFill>
        <p:spPr>
          <a:xfrm>
            <a:off x="9498843" y="0"/>
            <a:ext cx="2488506" cy="342900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8702C8-DE4C-06C7-75D7-87D74C83C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7960" r="-1" b="19005"/>
          <a:stretch/>
        </p:blipFill>
        <p:spPr>
          <a:xfrm>
            <a:off x="6591052" y="2976943"/>
            <a:ext cx="3003325" cy="38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2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FE89B-AFC0-AEB8-8398-90D56035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62" y="-13648"/>
            <a:ext cx="5699078" cy="6492875"/>
          </a:xfrm>
        </p:spPr>
        <p:txBody>
          <a:bodyPr/>
          <a:lstStyle/>
          <a:p>
            <a:r>
              <a:rPr lang="ru-RU" dirty="0"/>
              <a:t>После того как всё приготовили первый сотрудник раскладывает картошку, а второй котлеты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00CC0EB-35F8-81E0-4259-C9945710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198"/>
          <a:stretch/>
        </p:blipFill>
        <p:spPr>
          <a:xfrm>
            <a:off x="8557146" y="177421"/>
            <a:ext cx="3534770" cy="3522367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A1114D-F491-ADCB-C3DD-61055BF81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18942" r="457" b="15851"/>
          <a:stretch/>
        </p:blipFill>
        <p:spPr>
          <a:xfrm>
            <a:off x="5964071" y="2840394"/>
            <a:ext cx="3398293" cy="40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8B67F-7D9C-C5D6-71D8-0188DBBA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7" y="-98899"/>
            <a:ext cx="5999328" cy="6492875"/>
          </a:xfrm>
        </p:spPr>
        <p:txBody>
          <a:bodyPr>
            <a:normAutofit/>
          </a:bodyPr>
          <a:lstStyle/>
          <a:p>
            <a:r>
              <a:rPr lang="ru-RU" sz="6000" dirty="0"/>
              <a:t>Во время всего процесса участвует весь коллектив 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D59E297-7318-62E5-B962-D1D0ED57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30" y="0"/>
            <a:ext cx="3833674" cy="6815422"/>
          </a:xfrm>
        </p:spPr>
      </p:pic>
    </p:spTree>
    <p:extLst>
      <p:ext uri="{BB962C8B-B14F-4D97-AF65-F5344CB8AC3E}">
        <p14:creationId xmlns:p14="http://schemas.microsoft.com/office/powerpoint/2010/main" val="64605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6E1CE-08FF-052A-6BDB-884E41FA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Вот такой у нас получился завтрак, приятного аппетита!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4ABE818A-5392-042C-43AC-8BC67DDBA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78817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90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ШКОЛЬНЫЙ ЗАВТРАК</vt:lpstr>
      <vt:lpstr>Берется  куриная грудка и перекручивается в фарш.</vt:lpstr>
      <vt:lpstr>В полученный фарш мы добавляем отварной рис и перемешиваем.</vt:lpstr>
      <vt:lpstr>Из полученной массы формируем шарики и отправляем в духовку.</vt:lpstr>
      <vt:lpstr>Далее отварную морковку протираем, разбавляем молоком и соус готов</vt:lpstr>
      <vt:lpstr>Следом отвариваем картошку и делаем из неё картофельное пюре.</vt:lpstr>
      <vt:lpstr>После того как всё приготовили первый сотрудник раскладывает картошку, а второй котлеты</vt:lpstr>
      <vt:lpstr>Во время всего процесса участвует весь коллектив .</vt:lpstr>
      <vt:lpstr>Вот такой у нас получился завтрак, 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ЗАВТРАК</dc:title>
  <dc:creator>Andrei559999@outlook.com</dc:creator>
  <cp:lastModifiedBy>Andrei559999@outlook.com</cp:lastModifiedBy>
  <cp:revision>3</cp:revision>
  <dcterms:created xsi:type="dcterms:W3CDTF">2023-04-15T09:02:22Z</dcterms:created>
  <dcterms:modified xsi:type="dcterms:W3CDTF">2023-04-15T10:17:05Z</dcterms:modified>
</cp:coreProperties>
</file>